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5a07b9d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g2d5a07b9d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d5a07b9df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d5a07b9df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5a07b9df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d5a07b9df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5a07b9df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d5a07b9df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O LONGO - COR 02">
  <p:cSld name="TITLE_AND_BODY_1_1">
    <p:bg>
      <p:bgPr>
        <a:solidFill>
          <a:srgbClr val="F2F2F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10800000" flipH="1">
            <a:off x="0" y="19"/>
            <a:ext cx="9152700" cy="620100"/>
          </a:xfrm>
          <a:prstGeom prst="round1Rect">
            <a:avLst>
              <a:gd name="adj" fmla="val 16667"/>
            </a:avLst>
          </a:prstGeom>
          <a:solidFill>
            <a:srgbClr val="3EB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"/>
            <a:ext cx="495925" cy="7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67375" y="113400"/>
            <a:ext cx="76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66000" y="1107100"/>
            <a:ext cx="63810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2700" dirty="0">
              <a:solidFill>
                <a:srgbClr val="006FC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51" name="Google Shape;51;p8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8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54" name="Google Shape;54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8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078" y="226598"/>
            <a:ext cx="502783" cy="153801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7032" y="1196421"/>
            <a:ext cx="3001618" cy="3221990"/>
          </a:xfrm>
          <a:prstGeom prst="rect">
            <a:avLst/>
          </a:prstGeom>
        </p:spPr>
      </p:pic>
      <p:sp>
        <p:nvSpPr>
          <p:cNvPr id="16" name="Google Shape;71;p9"/>
          <p:cNvSpPr txBox="1"/>
          <p:nvPr/>
        </p:nvSpPr>
        <p:spPr>
          <a:xfrm>
            <a:off x="324850" y="2156250"/>
            <a:ext cx="4662182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MATO GROSSO DO SUL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rgbClr val="006FC0"/>
                </a:solidFill>
                <a:latin typeface="Calibri"/>
                <a:cs typeface="Calibri"/>
                <a:sym typeface="Calibri"/>
              </a:rPr>
              <a:t>José Flávio Rodrigues Siqueira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006FC0"/>
                </a:solidFill>
                <a:latin typeface="Calibri"/>
                <a:cs typeface="Calibri"/>
                <a:sym typeface="Calibri"/>
              </a:rPr>
              <a:t>Coordenador de Tecnologia Educacional</a:t>
            </a:r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9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66" name="Google Shape;6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9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9" name="Google Shape;69;p9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Implementação do Currículo da Educação Digital, Midiática e Computacional do Estado de Mato Grosso do Sul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Novos recursos e necessidade de inovação nas práticas educativas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9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motivação: </a:t>
            </a:r>
            <a:endParaRPr sz="24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79" name="Google Shape;79;p10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80;p10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81" name="Google Shape;8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0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4" name="Google Shape;84;p10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Mudança de Nível dos Saberes Digitais Docentes da REE/MS: do nível 2 para o nível 3.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Formar 2.000 docentes para utilização dos recursos do Canva for </a:t>
            </a:r>
            <a:r>
              <a:rPr lang="pt-BR" sz="1100" i="1" dirty="0" err="1">
                <a:solidFill>
                  <a:schemeClr val="dk1"/>
                </a:solidFill>
              </a:rPr>
              <a:t>Education</a:t>
            </a:r>
            <a:r>
              <a:rPr lang="pt-BR" sz="1100" i="1" dirty="0">
                <a:solidFill>
                  <a:schemeClr val="dk1"/>
                </a:solidFill>
              </a:rPr>
              <a:t>; das premissas da inovação pedagógica; e da utilização da IA na educação.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0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Objetivos e metas:</a:t>
            </a:r>
            <a:endParaRPr sz="240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94" name="Google Shape;94;p11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Apresentação e sensibilização da Política de Formação Docente, por meio de </a:t>
            </a:r>
            <a:r>
              <a:rPr lang="pt-BR" sz="1100" i="1" dirty="0" err="1">
                <a:solidFill>
                  <a:schemeClr val="dk1"/>
                </a:solidFill>
              </a:rPr>
              <a:t>webinários</a:t>
            </a:r>
            <a:r>
              <a:rPr lang="pt-BR" sz="1100" i="1" dirty="0">
                <a:solidFill>
                  <a:schemeClr val="dk1"/>
                </a:solidFill>
              </a:rPr>
              <a:t> durante a jornada de trabalho do corpo docente.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Comunicação Oficial dos cursos, com cronograma e conteúdos por módulo.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Divulgação da Comunicação Oficial, por meio dos grupos de mensagens dos PCPI.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</a:rPr>
              <a:t>Utilização do AVA Saber e da Plataforma Cisco </a:t>
            </a:r>
            <a:r>
              <a:rPr lang="pt-BR" sz="1100" i="1" dirty="0" err="1">
                <a:solidFill>
                  <a:schemeClr val="dk1"/>
                </a:solidFill>
              </a:rPr>
              <a:t>Webex</a:t>
            </a:r>
            <a:r>
              <a:rPr lang="pt-BR" sz="1100" i="1" dirty="0">
                <a:solidFill>
                  <a:schemeClr val="dk1"/>
                </a:solidFill>
              </a:rPr>
              <a:t>.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1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Estratégias e ferramentas:</a:t>
            </a:r>
            <a:endParaRPr sz="240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109" name="Google Shape;109;p12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12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11" name="Google Shape;111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2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4" name="Google Shape;114;p12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Engajar os docentes para a inscrição na trilha formativa de implementação do Currículo.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Manter o interesse e, consequentemente, fazer com que os docentes inscritos finalizem os cursos com êxito.</a:t>
            </a:r>
            <a:endParaRPr sz="1100" i="1" dirty="0">
              <a:solidFill>
                <a:schemeClr val="dk1"/>
              </a:solidFill>
              <a:latin typeface="+mj-lt"/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Desafios:</a:t>
            </a:r>
            <a:endParaRPr sz="240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13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26" name="Google Shape;126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3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9" name="Google Shape;129;p13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Inscrições nas trilhas formativas em andamento.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Módulo 1 do curso Canva para Educadores em andamento com 534 inscritos.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Módulo 1 do curso Canva para Educadores – avançando na prática em andamento com 435 docentes.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Processo de deferimento de inscrições dos cursos: Escola como Espaço de Inovação e Inteligência Artificial na Educação Básica.</a:t>
            </a:r>
            <a:endParaRPr sz="1100" i="1" dirty="0">
              <a:solidFill>
                <a:schemeClr val="dk1"/>
              </a:solidFill>
              <a:latin typeface="+mj-lt"/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3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Resultados:</a:t>
            </a:r>
            <a:endParaRPr sz="240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700" dirty="0">
                <a:solidFill>
                  <a:srgbClr val="006FC0"/>
                </a:solidFill>
              </a:rPr>
              <a:t>Política de Formação Docente</a:t>
            </a: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139" name="Google Shape;139;p14"/>
          <p:cNvSpPr txBox="1"/>
          <p:nvPr/>
        </p:nvSpPr>
        <p:spPr>
          <a:xfrm>
            <a:off x="5327350" y="129731"/>
            <a:ext cx="26613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de Estado de Educação de Mato Grosso do Sul</a:t>
            </a:r>
            <a:endParaRPr lang="pt-BR"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14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4" name="Google Shape;144;p14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4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Utilização de APC para formação docente, em horário de trabalho.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Disponibilização de reuniões virtuais tira-dúvidas para docentes com dificuldades no percurso.</a:t>
            </a: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Fortalecimento da tutoria para manutenção do engajamento dos docentes.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14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Aprendizados e recomendações:</a:t>
            </a:r>
            <a:endParaRPr sz="240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27" y="228000"/>
            <a:ext cx="344748" cy="10545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405</Words>
  <Application>Microsoft Office PowerPoint</Application>
  <PresentationFormat>Apresentação na tela (16:9)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Roboto</vt:lpstr>
      <vt:lpstr>Calibri</vt:lpstr>
      <vt:lpstr>Montserrat</vt:lpstr>
      <vt:lpstr>Office Theme</vt:lpstr>
      <vt:lpstr>Política de Formação Docente </vt:lpstr>
      <vt:lpstr>Política de Formação Docente</vt:lpstr>
      <vt:lpstr>Política de Formação Docente</vt:lpstr>
      <vt:lpstr>Política de Formação Docente</vt:lpstr>
      <vt:lpstr>Política de Formação Docente</vt:lpstr>
      <vt:lpstr>Política de Formação Docente</vt:lpstr>
      <vt:lpstr>Política de Formação Docente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de Formação Docente</dc:title>
  <dc:creator>Thais Righetto</dc:creator>
  <cp:lastModifiedBy>Thais Righetto</cp:lastModifiedBy>
  <cp:revision>5</cp:revision>
  <dcterms:modified xsi:type="dcterms:W3CDTF">2026-05-19T17:49:58Z</dcterms:modified>
</cp:coreProperties>
</file>